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Abril Fatface"/>
      <p:regular r:id="rId21"/>
    </p:embeddedFont>
    <p:embeddedFont>
      <p:font typeface="Griffy"/>
      <p:regular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Barlow Condensed"/>
      <p:regular r:id="rId27"/>
      <p:bold r:id="rId28"/>
      <p:italic r:id="rId29"/>
      <p:boldItalic r:id="rId30"/>
    </p:embeddedFont>
    <p:embeddedFont>
      <p:font typeface="EB Garamond"/>
      <p:regular r:id="rId31"/>
      <p:bold r:id="rId32"/>
      <p:italic r:id="rId33"/>
      <p:boldItalic r:id="rId34"/>
    </p:embeddedFont>
    <p:embeddedFont>
      <p:font typeface="Playfair Display SemiBold"/>
      <p:regular r:id="rId35"/>
      <p:bold r:id="rId36"/>
      <p:italic r:id="rId37"/>
      <p:boldItalic r:id="rId38"/>
    </p:embeddedFont>
    <p:embeddedFont>
      <p:font typeface="Homemade Apple"/>
      <p:regular r:id="rId39"/>
    </p:embeddedFont>
    <p:embeddedFont>
      <p:font typeface="Questrial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estrial-regular.fntdata"/><Relationship Id="rId20" Type="http://schemas.openxmlformats.org/officeDocument/2006/relationships/slide" Target="slides/slide15.xml"/><Relationship Id="rId22" Type="http://schemas.openxmlformats.org/officeDocument/2006/relationships/font" Target="fonts/Griffy-regular.fntdata"/><Relationship Id="rId21" Type="http://schemas.openxmlformats.org/officeDocument/2006/relationships/font" Target="fonts/AbrilFatface-regular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BarlowCondensed-bold.fntdata"/><Relationship Id="rId27" Type="http://schemas.openxmlformats.org/officeDocument/2006/relationships/font" Target="fonts/BarlowCondense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regular.fntdata"/><Relationship Id="rId30" Type="http://schemas.openxmlformats.org/officeDocument/2006/relationships/font" Target="fonts/BarlowCondensed-boldItalic.fntdata"/><Relationship Id="rId11" Type="http://schemas.openxmlformats.org/officeDocument/2006/relationships/slide" Target="slides/slide6.xml"/><Relationship Id="rId33" Type="http://schemas.openxmlformats.org/officeDocument/2006/relationships/font" Target="fonts/EBGaramond-italic.fntdata"/><Relationship Id="rId10" Type="http://schemas.openxmlformats.org/officeDocument/2006/relationships/slide" Target="slides/slide5.xml"/><Relationship Id="rId32" Type="http://schemas.openxmlformats.org/officeDocument/2006/relationships/font" Target="fonts/EBGaramond-bold.fntdata"/><Relationship Id="rId13" Type="http://schemas.openxmlformats.org/officeDocument/2006/relationships/slide" Target="slides/slide8.xml"/><Relationship Id="rId35" Type="http://schemas.openxmlformats.org/officeDocument/2006/relationships/font" Target="fonts/PlayfairDisplay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EBGaramond-boldItalic.fntdata"/><Relationship Id="rId15" Type="http://schemas.openxmlformats.org/officeDocument/2006/relationships/slide" Target="slides/slide10.xml"/><Relationship Id="rId37" Type="http://schemas.openxmlformats.org/officeDocument/2006/relationships/font" Target="fonts/PlayfairDisplaySemiBold-italic.fntdata"/><Relationship Id="rId14" Type="http://schemas.openxmlformats.org/officeDocument/2006/relationships/slide" Target="slides/slide9.xml"/><Relationship Id="rId36" Type="http://schemas.openxmlformats.org/officeDocument/2006/relationships/font" Target="fonts/PlayfairDisplaySemiBold-bold.fntdata"/><Relationship Id="rId17" Type="http://schemas.openxmlformats.org/officeDocument/2006/relationships/slide" Target="slides/slide12.xml"/><Relationship Id="rId39" Type="http://schemas.openxmlformats.org/officeDocument/2006/relationships/font" Target="fonts/HomemadeApple-regular.fntdata"/><Relationship Id="rId16" Type="http://schemas.openxmlformats.org/officeDocument/2006/relationships/slide" Target="slides/slide11.xml"/><Relationship Id="rId38" Type="http://schemas.openxmlformats.org/officeDocument/2006/relationships/font" Target="fonts/PlayfairDisplaySemiBold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a073618e60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a073618e60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073618e60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073618e60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a073618e6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a073618e6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073618e60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073618e60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a073618e60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a073618e60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a073618e60_0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a073618e60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073618e6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073618e6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073618e6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073618e6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073618e6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073618e6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073618e6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073618e6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073618e6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073618e6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073618e60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a073618e6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a073618e6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a073618e6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3.png"/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15600" y="2574580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32800" y="6096300"/>
            <a:ext cx="11379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0" y="0"/>
            <a:ext cx="4406400" cy="535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76675" y="242800"/>
            <a:ext cx="4406400" cy="53553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6256100"/>
            <a:ext cx="601800" cy="6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0858825" y="91440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3790950" y="5353050"/>
            <a:ext cx="76140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1"/>
          <p:cNvSpPr/>
          <p:nvPr/>
        </p:nvSpPr>
        <p:spPr>
          <a:xfrm>
            <a:off x="381000" y="1729975"/>
            <a:ext cx="10896600" cy="421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 rot="10800000">
            <a:off x="581025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/>
          <p:nvPr/>
        </p:nvSpPr>
        <p:spPr>
          <a:xfrm rot="5400000">
            <a:off x="11277588" y="59435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1"/>
          <p:cNvSpPr txBox="1"/>
          <p:nvPr>
            <p:ph idx="2" type="subTitle"/>
          </p:nvPr>
        </p:nvSpPr>
        <p:spPr>
          <a:xfrm>
            <a:off x="3790957" y="1729975"/>
            <a:ext cx="7613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1"/>
          <p:cNvSpPr txBox="1"/>
          <p:nvPr>
            <p:ph idx="3" type="subTitle"/>
          </p:nvPr>
        </p:nvSpPr>
        <p:spPr>
          <a:xfrm>
            <a:off x="3790957" y="3334868"/>
            <a:ext cx="7613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1"/>
          <p:cNvSpPr txBox="1"/>
          <p:nvPr>
            <p:ph idx="4" type="subTitle"/>
          </p:nvPr>
        </p:nvSpPr>
        <p:spPr>
          <a:xfrm>
            <a:off x="3790957" y="4939762"/>
            <a:ext cx="7613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11"/>
          <p:cNvSpPr txBox="1"/>
          <p:nvPr>
            <p:ph type="title"/>
          </p:nvPr>
        </p:nvSpPr>
        <p:spPr>
          <a:xfrm>
            <a:off x="3790950" y="593375"/>
            <a:ext cx="6229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3" name="Google Shape;103;p11"/>
          <p:cNvSpPr txBox="1"/>
          <p:nvPr>
            <p:ph idx="5" type="body"/>
          </p:nvPr>
        </p:nvSpPr>
        <p:spPr>
          <a:xfrm>
            <a:off x="3790950" y="2167925"/>
            <a:ext cx="76131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11"/>
          <p:cNvSpPr txBox="1"/>
          <p:nvPr>
            <p:ph idx="6" type="body"/>
          </p:nvPr>
        </p:nvSpPr>
        <p:spPr>
          <a:xfrm>
            <a:off x="3790950" y="3761388"/>
            <a:ext cx="76131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1"/>
          <p:cNvSpPr/>
          <p:nvPr/>
        </p:nvSpPr>
        <p:spPr>
          <a:xfrm flipH="1">
            <a:off x="0" y="0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1"/>
          <p:cNvSpPr txBox="1"/>
          <p:nvPr>
            <p:ph idx="12" type="sldNum"/>
          </p:nvPr>
        </p:nvSpPr>
        <p:spPr>
          <a:xfrm>
            <a:off x="11332845" y="63331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/>
          <p:nvPr>
            <p:ph idx="1" type="subTitle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09" name="Google Shape;109;p12"/>
          <p:cNvSpPr txBox="1"/>
          <p:nvPr>
            <p:ph idx="2" type="subTitle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10" name="Google Shape;110;p12"/>
          <p:cNvSpPr txBox="1"/>
          <p:nvPr>
            <p:ph idx="3" type="subTitle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11" name="Google Shape;111;p12"/>
          <p:cNvSpPr txBox="1"/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2" name="Google Shape;112;p12"/>
          <p:cNvSpPr txBox="1"/>
          <p:nvPr>
            <p:ph idx="4" type="body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13" name="Google Shape;113;p12"/>
          <p:cNvSpPr txBox="1"/>
          <p:nvPr>
            <p:ph idx="5" type="body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14" name="Google Shape;114;p12"/>
          <p:cNvSpPr txBox="1"/>
          <p:nvPr>
            <p:ph idx="6" type="body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pic>
        <p:nvPicPr>
          <p:cNvPr id="115" name="Google Shape;115;p12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rot="10800000">
            <a:off x="1" y="-76199"/>
            <a:ext cx="4476749" cy="48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2"/>
          <p:cNvSpPr/>
          <p:nvPr/>
        </p:nvSpPr>
        <p:spPr>
          <a:xfrm flipH="1" rot="-5400000">
            <a:off x="-12" y="59435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2"/>
          <p:cNvSpPr/>
          <p:nvPr/>
        </p:nvSpPr>
        <p:spPr>
          <a:xfrm flipH="1" rot="-5400000">
            <a:off x="914388" y="552481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"/>
          <p:cNvSpPr/>
          <p:nvPr/>
        </p:nvSpPr>
        <p:spPr>
          <a:xfrm flipH="1">
            <a:off x="11106000" y="0"/>
            <a:ext cx="1086000" cy="10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0" name="Google Shape;120;p12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123" name="Google Shape;123;p13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rot="10800000">
            <a:off x="1" y="-76199"/>
            <a:ext cx="4476749" cy="48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/>
          <p:nvPr/>
        </p:nvSpPr>
        <p:spPr>
          <a:xfrm flipH="1" rot="-5400000">
            <a:off x="-12" y="59435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/>
          <p:nvPr/>
        </p:nvSpPr>
        <p:spPr>
          <a:xfrm flipH="1" rot="-5400000">
            <a:off x="914388" y="552481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11106000" y="0"/>
            <a:ext cx="1086000" cy="10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9" name="Google Shape;129;p13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1 Background image">
  <p:cSld name="CUSTOM_10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4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4"/>
          <p:cNvSpPr txBox="1"/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14"/>
          <p:cNvSpPr/>
          <p:nvPr/>
        </p:nvSpPr>
        <p:spPr>
          <a:xfrm rot="-5400000">
            <a:off x="-12" y="-12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4"/>
          <p:cNvSpPr/>
          <p:nvPr/>
        </p:nvSpPr>
        <p:spPr>
          <a:xfrm rot="-5400000">
            <a:off x="914388" y="91436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/>
          <p:nvPr/>
        </p:nvSpPr>
        <p:spPr>
          <a:xfrm>
            <a:off x="3923225" y="0"/>
            <a:ext cx="4134600" cy="644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 flipH="1"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 txBox="1"/>
          <p:nvPr>
            <p:ph hasCustomPrompt="1" type="title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40" name="Google Shape;140;p15"/>
          <p:cNvSpPr txBox="1"/>
          <p:nvPr>
            <p:ph idx="2" type="title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141" name="Google Shape;141;p15"/>
          <p:cNvSpPr txBox="1"/>
          <p:nvPr>
            <p:ph hasCustomPrompt="1" idx="3" type="title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42" name="Google Shape;142;p15"/>
          <p:cNvSpPr txBox="1"/>
          <p:nvPr>
            <p:ph hasCustomPrompt="1" idx="4" type="title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44" name="Google Shape;144;p15"/>
          <p:cNvSpPr txBox="1"/>
          <p:nvPr>
            <p:ph idx="5" type="body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45" name="Google Shape;145;p15"/>
          <p:cNvSpPr txBox="1"/>
          <p:nvPr>
            <p:ph idx="6" type="body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46" name="Google Shape;146;p15"/>
          <p:cNvSpPr/>
          <p:nvPr/>
        </p:nvSpPr>
        <p:spPr>
          <a:xfrm rot="10800000">
            <a:off x="0" y="594360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>
            <a:off x="914375" y="552480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0" name="Google Shape;150;p15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>
            <a:off x="0" y="1668700"/>
            <a:ext cx="12192000" cy="421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>
            <a:off x="7545300" y="1901600"/>
            <a:ext cx="4612198" cy="495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>
            <p:ph idx="1" type="subTitle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5" name="Google Shape;155;p16"/>
          <p:cNvSpPr txBox="1"/>
          <p:nvPr>
            <p:ph idx="2" type="subTitle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6" name="Google Shape;156;p16"/>
          <p:cNvSpPr txBox="1"/>
          <p:nvPr>
            <p:ph idx="3" type="subTitle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7" name="Google Shape;157;p16"/>
          <p:cNvSpPr txBox="1"/>
          <p:nvPr>
            <p:ph idx="4" type="subTitle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8" name="Google Shape;158;p16"/>
          <p:cNvSpPr txBox="1"/>
          <p:nvPr>
            <p:ph idx="5" type="subTitle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9" name="Google Shape;159;p16"/>
          <p:cNvSpPr txBox="1"/>
          <p:nvPr>
            <p:ph idx="6" type="subTitle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60" name="Google Shape;160;p16"/>
          <p:cNvSpPr txBox="1"/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7" type="body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2" name="Google Shape;162;p16"/>
          <p:cNvSpPr txBox="1"/>
          <p:nvPr>
            <p:ph idx="8" type="body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3" name="Google Shape;163;p16"/>
          <p:cNvSpPr txBox="1"/>
          <p:nvPr>
            <p:ph idx="9" type="body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4" name="Google Shape;164;p16"/>
          <p:cNvSpPr txBox="1"/>
          <p:nvPr>
            <p:ph idx="13" type="body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5" name="Google Shape;165;p16"/>
          <p:cNvSpPr txBox="1"/>
          <p:nvPr>
            <p:ph idx="14" type="body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6" name="Google Shape;166;p16"/>
          <p:cNvSpPr txBox="1"/>
          <p:nvPr>
            <p:ph idx="15" type="body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pic>
        <p:nvPicPr>
          <p:cNvPr id="167" name="Google Shape;167;p16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rot="10800000">
            <a:off x="1" y="-76200"/>
            <a:ext cx="3203599" cy="34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/>
          <p:nvPr/>
        </p:nvSpPr>
        <p:spPr>
          <a:xfrm flipH="1" rot="5400000">
            <a:off x="11277588" y="-12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 flipH="1" rot="5400000">
            <a:off x="10858788" y="91436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1" name="Google Shape;171;p16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/>
          <p:nvPr/>
        </p:nvSpPr>
        <p:spPr>
          <a:xfrm>
            <a:off x="381000" y="22625"/>
            <a:ext cx="7315200" cy="632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863250" y="584850"/>
            <a:ext cx="7480800" cy="5078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"/>
          <p:cNvSpPr txBox="1"/>
          <p:nvPr>
            <p:ph idx="1" type="subTitle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76" name="Google Shape;176;p17"/>
          <p:cNvSpPr txBox="1"/>
          <p:nvPr>
            <p:ph idx="2" type="subTitle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77" name="Google Shape;177;p17"/>
          <p:cNvSpPr txBox="1"/>
          <p:nvPr>
            <p:ph type="title"/>
          </p:nvPr>
        </p:nvSpPr>
        <p:spPr>
          <a:xfrm>
            <a:off x="1153300" y="745775"/>
            <a:ext cx="10623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78" name="Google Shape;178;p17"/>
          <p:cNvSpPr txBox="1"/>
          <p:nvPr>
            <p:ph idx="3" type="body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9" name="Google Shape;179;p17"/>
          <p:cNvSpPr txBox="1"/>
          <p:nvPr>
            <p:ph idx="4" type="body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pic>
        <p:nvPicPr>
          <p:cNvPr id="180" name="Google Shape;180;p17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 rot="10800000">
            <a:off x="7715251" y="1"/>
            <a:ext cx="4476749" cy="48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/>
          <p:nvPr/>
        </p:nvSpPr>
        <p:spPr>
          <a:xfrm rot="5400000">
            <a:off x="11277588" y="59435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 rot="5400000">
            <a:off x="10858788" y="552481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/>
          <p:nvPr/>
        </p:nvSpPr>
        <p:spPr>
          <a:xfrm>
            <a:off x="0" y="4691525"/>
            <a:ext cx="12192000" cy="119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 flipH="1">
            <a:off x="0" y="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 flipH="1">
            <a:off x="914375" y="91440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18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8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90" name="Google Shape;190;p18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91" name="Google Shape;191;p18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92" name="Google Shape;192;p18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93" name="Google Shape;193;p18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94" name="Google Shape;194;p18"/>
          <p:cNvSpPr txBox="1"/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95" name="Google Shape;195;p18"/>
          <p:cNvSpPr txBox="1"/>
          <p:nvPr>
            <p:ph idx="6" type="body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6" name="Google Shape;196;p18"/>
          <p:cNvSpPr txBox="1"/>
          <p:nvPr>
            <p:ph idx="7" type="body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7" name="Google Shape;197;p18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8" name="Google Shape;198;p18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9" name="Google Shape;199;p18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0" name="Google Shape;200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1" name="Google Shape;201;p18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9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>
            <a:off x="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05" name="Google Shape;205;p19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06" name="Google Shape;206;p19"/>
          <p:cNvSpPr/>
          <p:nvPr/>
        </p:nvSpPr>
        <p:spPr>
          <a:xfrm>
            <a:off x="7166372" y="0"/>
            <a:ext cx="4134600" cy="632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6705600" y="593375"/>
            <a:ext cx="5070900" cy="50697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"/>
          <p:cNvSpPr/>
          <p:nvPr/>
        </p:nvSpPr>
        <p:spPr>
          <a:xfrm flipH="1">
            <a:off x="0" y="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"/>
          <p:cNvSpPr/>
          <p:nvPr/>
        </p:nvSpPr>
        <p:spPr>
          <a:xfrm flipH="1">
            <a:off x="914375" y="91440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0" y="5943500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2" name="Google Shape;212;p19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bg>
      <p:bgPr>
        <a:solidFill>
          <a:schemeClr val="accent4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0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>
            <a:off x="5810248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6" name="Google Shape;216;p20"/>
          <p:cNvSpPr txBox="1"/>
          <p:nvPr>
            <p:ph idx="1" type="body"/>
          </p:nvPr>
        </p:nvSpPr>
        <p:spPr>
          <a:xfrm>
            <a:off x="6012800" y="2508475"/>
            <a:ext cx="5581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7" name="Google Shape;217;p20"/>
          <p:cNvSpPr/>
          <p:nvPr/>
        </p:nvSpPr>
        <p:spPr>
          <a:xfrm flipH="1">
            <a:off x="856528" y="0"/>
            <a:ext cx="4134600" cy="63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"/>
          <p:cNvSpPr/>
          <p:nvPr/>
        </p:nvSpPr>
        <p:spPr>
          <a:xfrm flipH="1">
            <a:off x="381000" y="593375"/>
            <a:ext cx="5070900" cy="5069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"/>
          <p:cNvSpPr/>
          <p:nvPr/>
        </p:nvSpPr>
        <p:spPr>
          <a:xfrm>
            <a:off x="11277600" y="5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"/>
          <p:cNvSpPr/>
          <p:nvPr/>
        </p:nvSpPr>
        <p:spPr>
          <a:xfrm>
            <a:off x="10858825" y="91445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 flipH="1">
            <a:off x="11277600" y="5943550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>
            <p:ph idx="1" type="subTitle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25" name="Google Shape;225;p21"/>
          <p:cNvSpPr txBox="1"/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26" name="Google Shape;226;p21"/>
          <p:cNvSpPr txBox="1"/>
          <p:nvPr>
            <p:ph idx="2" type="body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pic>
        <p:nvPicPr>
          <p:cNvPr id="227" name="Google Shape;227;p21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 flipH="1"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/>
          <p:nvPr/>
        </p:nvSpPr>
        <p:spPr>
          <a:xfrm rot="5400000">
            <a:off x="11277588" y="59435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"/>
          <p:cNvSpPr/>
          <p:nvPr/>
        </p:nvSpPr>
        <p:spPr>
          <a:xfrm rot="5400000">
            <a:off x="10858788" y="552481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3" name="Google Shape;233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35" name="Google Shape;235;p2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36" name="Google Shape;236;p22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2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241" name="Google Shape;241;p22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0" y="6256100"/>
            <a:ext cx="601800" cy="60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11391900" y="6066239"/>
            <a:ext cx="800100" cy="79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>
            <a:off x="4781550" y="0"/>
            <a:ext cx="2933700" cy="2886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 rot="10800000">
            <a:off x="581025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type="title"/>
          </p:nvPr>
        </p:nvSpPr>
        <p:spPr>
          <a:xfrm>
            <a:off x="6903771" y="1583975"/>
            <a:ext cx="4491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6903750" y="2988275"/>
            <a:ext cx="4491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3" name="Google Shape;33;p4"/>
          <p:cNvSpPr/>
          <p:nvPr/>
        </p:nvSpPr>
        <p:spPr>
          <a:xfrm>
            <a:off x="10858825" y="914400"/>
            <a:ext cx="418800" cy="41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7867650" y="6452500"/>
            <a:ext cx="35397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Google Shape;35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4228075" y="0"/>
            <a:ext cx="6821100" cy="632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3559150" y="1924050"/>
            <a:ext cx="8217300" cy="4043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>
            <a:off x="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0858825" y="91440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0" y="5524400"/>
            <a:ext cx="1333500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4819650" y="2212800"/>
            <a:ext cx="6096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381000" y="22625"/>
            <a:ext cx="7315200" cy="632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 rot="10800000">
            <a:off x="581025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863250" y="584850"/>
            <a:ext cx="7480800" cy="5078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 rot="5400000">
            <a:off x="11277588" y="59435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/>
          <p:nvPr/>
        </p:nvSpPr>
        <p:spPr>
          <a:xfrm rot="5400000">
            <a:off x="10858788" y="552481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"/>
          <p:cNvSpPr txBox="1"/>
          <p:nvPr>
            <p:ph type="title"/>
          </p:nvPr>
        </p:nvSpPr>
        <p:spPr>
          <a:xfrm>
            <a:off x="2933700" y="296825"/>
            <a:ext cx="3126000" cy="1839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1206525" y="3213275"/>
            <a:ext cx="6356400" cy="207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2" type="title"/>
          </p:nvPr>
        </p:nvSpPr>
        <p:spPr>
          <a:xfrm>
            <a:off x="1206525" y="2288825"/>
            <a:ext cx="6356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idx="1" type="subTitle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60" name="Google Shape;60;p7"/>
          <p:cNvSpPr txBox="1"/>
          <p:nvPr>
            <p:ph idx="2" type="subTitle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3" type="body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4" type="body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>
            <a:off x="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/>
          <p:nvPr/>
        </p:nvSpPr>
        <p:spPr>
          <a:xfrm rot="5400000">
            <a:off x="11277588" y="5943588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/>
          <p:nvPr/>
        </p:nvSpPr>
        <p:spPr>
          <a:xfrm rot="5400000">
            <a:off x="10858788" y="5524813"/>
            <a:ext cx="418800" cy="41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idx="1" type="subTitle"/>
          </p:nvPr>
        </p:nvSpPr>
        <p:spPr>
          <a:xfrm>
            <a:off x="758914" y="2557575"/>
            <a:ext cx="5679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720400" y="1660175"/>
            <a:ext cx="5679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2" type="body"/>
          </p:nvPr>
        </p:nvSpPr>
        <p:spPr>
          <a:xfrm>
            <a:off x="758916" y="3217750"/>
            <a:ext cx="5679900" cy="343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2" name="Google Shape;72;p8"/>
          <p:cNvSpPr/>
          <p:nvPr/>
        </p:nvSpPr>
        <p:spPr>
          <a:xfrm>
            <a:off x="7166372" y="0"/>
            <a:ext cx="4134600" cy="632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6705600" y="593375"/>
            <a:ext cx="5070900" cy="5069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8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>
            <a:off x="581025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/>
          <p:nvPr/>
        </p:nvSpPr>
        <p:spPr>
          <a:xfrm flipH="1">
            <a:off x="0" y="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8"/>
          <p:cNvSpPr/>
          <p:nvPr/>
        </p:nvSpPr>
        <p:spPr>
          <a:xfrm flipH="1">
            <a:off x="914375" y="91440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0" y="5943500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82" name="Google Shape;82;p9"/>
          <p:cNvSpPr txBox="1"/>
          <p:nvPr>
            <p:ph idx="1" type="subTitle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rot="10800000">
            <a:off x="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bg>
      <p:bgPr>
        <a:solidFill>
          <a:schemeClr val="accen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0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/>
          <p:nvPr/>
        </p:nvSpPr>
        <p:spPr>
          <a:xfrm rot="5400000">
            <a:off x="11277588" y="5943588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 rot="5400000">
            <a:off x="10858788" y="5524813"/>
            <a:ext cx="418800" cy="41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 rot="-5400000">
            <a:off x="-12" y="-12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>
            <a:off x="914388" y="914363"/>
            <a:ext cx="418800" cy="4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"/>
          <p:cNvSpPr txBox="1"/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idx="1" type="body"/>
          </p:nvPr>
        </p:nvSpPr>
        <p:spPr>
          <a:xfrm>
            <a:off x="548200" y="5638800"/>
            <a:ext cx="10043700" cy="73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●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○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■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●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○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■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●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○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Questrial"/>
              <a:buChar char="■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0763210" y="61414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23"/>
          <p:cNvCxnSpPr/>
          <p:nvPr/>
        </p:nvCxnSpPr>
        <p:spPr>
          <a:xfrm rot="10800000">
            <a:off x="4960050" y="3299075"/>
            <a:ext cx="30600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23"/>
          <p:cNvSpPr txBox="1"/>
          <p:nvPr>
            <p:ph type="title"/>
          </p:nvPr>
        </p:nvSpPr>
        <p:spPr>
          <a:xfrm>
            <a:off x="4623275" y="3000475"/>
            <a:ext cx="60000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Self Care</a:t>
            </a:r>
            <a:endParaRPr sz="4000"/>
          </a:p>
        </p:txBody>
      </p:sp>
      <p:sp>
        <p:nvSpPr>
          <p:cNvPr id="249" name="Google Shape;249;p23"/>
          <p:cNvSpPr txBox="1"/>
          <p:nvPr>
            <p:ph idx="1" type="subTitle"/>
          </p:nvPr>
        </p:nvSpPr>
        <p:spPr>
          <a:xfrm>
            <a:off x="721025" y="6096300"/>
            <a:ext cx="110916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Created by Samara Watts </a:t>
            </a:r>
            <a:endParaRPr/>
          </a:p>
        </p:txBody>
      </p:sp>
      <p:sp>
        <p:nvSpPr>
          <p:cNvPr id="250" name="Google Shape;250;p23"/>
          <p:cNvSpPr txBox="1"/>
          <p:nvPr>
            <p:ph type="title"/>
          </p:nvPr>
        </p:nvSpPr>
        <p:spPr>
          <a:xfrm>
            <a:off x="601900" y="3447675"/>
            <a:ext cx="85722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Why </a:t>
            </a:r>
            <a:r>
              <a:rPr lang="en" sz="4000"/>
              <a:t>it's</a:t>
            </a:r>
            <a:r>
              <a:rPr lang="en" sz="4000"/>
              <a:t> important</a:t>
            </a:r>
            <a:endParaRPr sz="4000"/>
          </a:p>
        </p:txBody>
      </p:sp>
      <p:cxnSp>
        <p:nvCxnSpPr>
          <p:cNvPr id="251" name="Google Shape;251;p23"/>
          <p:cNvCxnSpPr/>
          <p:nvPr/>
        </p:nvCxnSpPr>
        <p:spPr>
          <a:xfrm rot="10800000">
            <a:off x="9188275" y="4231075"/>
            <a:ext cx="14349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2" name="Google Shape;252;p23"/>
          <p:cNvPicPr preferRelativeResize="0"/>
          <p:nvPr/>
        </p:nvPicPr>
        <p:blipFill rotWithShape="1">
          <a:blip r:embed="rId3">
            <a:alphaModFix amt="58000"/>
          </a:blip>
          <a:srcRect b="5276" l="0" r="0" t="0"/>
          <a:stretch/>
        </p:blipFill>
        <p:spPr>
          <a:xfrm>
            <a:off x="432800" y="209550"/>
            <a:ext cx="3793444" cy="53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/>
          <p:cNvSpPr/>
          <p:nvPr/>
        </p:nvSpPr>
        <p:spPr>
          <a:xfrm>
            <a:off x="0" y="5624500"/>
            <a:ext cx="334200" cy="62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3"/>
          <p:cNvSpPr/>
          <p:nvPr/>
        </p:nvSpPr>
        <p:spPr>
          <a:xfrm>
            <a:off x="0" y="6200775"/>
            <a:ext cx="676500" cy="6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/>
          <p:nvPr>
            <p:ph idx="2" type="title"/>
          </p:nvPr>
        </p:nvSpPr>
        <p:spPr>
          <a:xfrm>
            <a:off x="715025" y="821975"/>
            <a:ext cx="6877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Through </a:t>
            </a:r>
            <a:r>
              <a:rPr lang="en" sz="2200"/>
              <a:t>Psychological</a:t>
            </a:r>
            <a:r>
              <a:rPr lang="en" sz="2200"/>
              <a:t> and Physical care.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2"/>
          <p:cNvSpPr txBox="1"/>
          <p:nvPr>
            <p:ph idx="6" type="body"/>
          </p:nvPr>
        </p:nvSpPr>
        <p:spPr>
          <a:xfrm>
            <a:off x="1033710" y="2603550"/>
            <a:ext cx="81096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been personally been focusing on the things that make ME happy. I rearrange my room monthly </a:t>
            </a:r>
            <a:r>
              <a:rPr lang="en"/>
              <a:t>because</a:t>
            </a:r>
            <a:r>
              <a:rPr lang="en"/>
              <a:t> it refreshes my </a:t>
            </a:r>
            <a:r>
              <a:rPr lang="en"/>
              <a:t>system and helps me focus a lot more. I have also been drinking a lot more water, and cutting back on the energy drinks that I drink, overall trying hard to maintain a good healthy lifestyle. </a:t>
            </a:r>
            <a:endParaRPr/>
          </a:p>
        </p:txBody>
      </p:sp>
      <p:cxnSp>
        <p:nvCxnSpPr>
          <p:cNvPr id="335" name="Google Shape;335;p32"/>
          <p:cNvCxnSpPr/>
          <p:nvPr/>
        </p:nvCxnSpPr>
        <p:spPr>
          <a:xfrm rot="10800000">
            <a:off x="6190775" y="1160850"/>
            <a:ext cx="45150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6" name="Google Shape;336;p32"/>
          <p:cNvPicPr preferRelativeResize="0"/>
          <p:nvPr/>
        </p:nvPicPr>
        <p:blipFill rotWithShape="1">
          <a:blip r:embed="rId3">
            <a:alphaModFix/>
          </a:blip>
          <a:srcRect b="6032" l="7969" r="0" t="0"/>
          <a:stretch/>
        </p:blipFill>
        <p:spPr>
          <a:xfrm flipH="1">
            <a:off x="9243599" y="3877691"/>
            <a:ext cx="2948400" cy="298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"/>
          <p:cNvSpPr txBox="1"/>
          <p:nvPr>
            <p:ph type="title"/>
          </p:nvPr>
        </p:nvSpPr>
        <p:spPr>
          <a:xfrm>
            <a:off x="5480550" y="3874757"/>
            <a:ext cx="4728900" cy="1341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What is </a:t>
            </a:r>
            <a:r>
              <a:rPr lang="en" sz="6400" u="sng"/>
              <a:t>Toxic </a:t>
            </a:r>
            <a:r>
              <a:rPr lang="en" sz="6400"/>
              <a:t>Self-care?</a:t>
            </a:r>
            <a:endParaRPr sz="6400"/>
          </a:p>
        </p:txBody>
      </p:sp>
      <p:pic>
        <p:nvPicPr>
          <p:cNvPr id="342" name="Google Shape;342;p33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" y="268588"/>
            <a:ext cx="4248150" cy="658941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3"/>
          <p:cNvSpPr/>
          <p:nvPr/>
        </p:nvSpPr>
        <p:spPr>
          <a:xfrm>
            <a:off x="533275" y="1238250"/>
            <a:ext cx="4248000" cy="4951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4" name="Google Shape;344;p33"/>
          <p:cNvCxnSpPr/>
          <p:nvPr/>
        </p:nvCxnSpPr>
        <p:spPr>
          <a:xfrm rot="10800000">
            <a:off x="10209450" y="3735850"/>
            <a:ext cx="16443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/>
          <p:nvPr>
            <p:ph type="title"/>
          </p:nvPr>
        </p:nvSpPr>
        <p:spPr>
          <a:xfrm>
            <a:off x="160875" y="831500"/>
            <a:ext cx="6392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Don’t believe all those “Self-care“ tips on social media. </a:t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350" name="Google Shape;350;p34"/>
          <p:cNvSpPr txBox="1"/>
          <p:nvPr>
            <p:ph idx="1" type="subTitle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dk1"/>
                </a:solidFill>
              </a:rPr>
              <a:t>Putting things off and canceling plans are not self-care.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1" name="Google Shape;351;p34"/>
          <p:cNvSpPr txBox="1"/>
          <p:nvPr>
            <p:ph idx="2" type="subTitle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dk1"/>
                </a:solidFill>
              </a:rPr>
              <a:t>Chasing perfection will only damage your mental health.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2" name="Google Shape;352;p34"/>
          <p:cNvSpPr txBox="1"/>
          <p:nvPr>
            <p:ph idx="4" type="subTitle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dk1"/>
                </a:solidFill>
              </a:rPr>
              <a:t>Self Care tips do not replace mental health services.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3" name="Google Shape;353;p34"/>
          <p:cNvSpPr txBox="1"/>
          <p:nvPr>
            <p:ph idx="5" type="subTitle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dk1"/>
                </a:solidFill>
              </a:rPr>
              <a:t>Dont take social media “tips” to heart. Everyone is different. 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54" name="Google Shape;354;p34"/>
          <p:cNvCxnSpPr/>
          <p:nvPr/>
        </p:nvCxnSpPr>
        <p:spPr>
          <a:xfrm rot="10800000">
            <a:off x="5593075" y="1325200"/>
            <a:ext cx="43428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"/>
          <p:cNvSpPr txBox="1"/>
          <p:nvPr>
            <p:ph type="title"/>
          </p:nvPr>
        </p:nvSpPr>
        <p:spPr>
          <a:xfrm>
            <a:off x="4830300" y="741275"/>
            <a:ext cx="6412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Warnings that show whether you are practicing </a:t>
            </a:r>
            <a:r>
              <a:rPr lang="en" sz="2300"/>
              <a:t>toxic self care or not.</a:t>
            </a:r>
            <a:endParaRPr sz="2300"/>
          </a:p>
        </p:txBody>
      </p:sp>
      <p:sp>
        <p:nvSpPr>
          <p:cNvPr id="360" name="Google Shape;360;p35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Spending money to make you feel better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61" name="Google Shape;361;p35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Focusing on looks 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362" name="Google Shape;362;p35"/>
          <p:cNvSpPr txBox="1"/>
          <p:nvPr>
            <p:ph idx="3" type="subTitle"/>
          </p:nvPr>
        </p:nvSpPr>
        <p:spPr>
          <a:xfrm>
            <a:off x="5098691" y="2342500"/>
            <a:ext cx="1997700" cy="6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bailing on plans due to self care 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63" name="Google Shape;363;p35"/>
          <p:cNvSpPr txBox="1"/>
          <p:nvPr>
            <p:ph idx="4" type="subTitle"/>
          </p:nvPr>
        </p:nvSpPr>
        <p:spPr>
          <a:xfrm>
            <a:off x="7418730" y="2342500"/>
            <a:ext cx="1997700" cy="6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Cutting people off quickly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64" name="Google Shape;364;p35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Indulging in </a:t>
            </a:r>
            <a:r>
              <a:rPr lang="en" sz="1300">
                <a:solidFill>
                  <a:schemeClr val="lt1"/>
                </a:solidFill>
              </a:rPr>
              <a:t>unhealthy food</a:t>
            </a:r>
            <a:r>
              <a:rPr lang="en" sz="1300">
                <a:solidFill>
                  <a:schemeClr val="lt1"/>
                </a:solidFill>
              </a:rPr>
              <a:t> </a:t>
            </a:r>
            <a:endParaRPr sz="1300">
              <a:solidFill>
                <a:schemeClr val="lt1"/>
              </a:solidFill>
            </a:endParaRPr>
          </a:p>
        </p:txBody>
      </p:sp>
      <p:cxnSp>
        <p:nvCxnSpPr>
          <p:cNvPr id="365" name="Google Shape;365;p35"/>
          <p:cNvCxnSpPr/>
          <p:nvPr/>
        </p:nvCxnSpPr>
        <p:spPr>
          <a:xfrm flipH="1">
            <a:off x="2300700" y="864950"/>
            <a:ext cx="3139200" cy="2610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35"/>
          <p:cNvCxnSpPr/>
          <p:nvPr/>
        </p:nvCxnSpPr>
        <p:spPr>
          <a:xfrm rot="10800000">
            <a:off x="11011800" y="1361000"/>
            <a:ext cx="11802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/>
          <p:nvPr>
            <p:ph type="title"/>
          </p:nvPr>
        </p:nvSpPr>
        <p:spPr>
          <a:xfrm>
            <a:off x="644200" y="18887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6"/>
          <p:cNvSpPr txBox="1"/>
          <p:nvPr>
            <p:ph idx="1" type="body"/>
          </p:nvPr>
        </p:nvSpPr>
        <p:spPr>
          <a:xfrm>
            <a:off x="2533650" y="3316900"/>
            <a:ext cx="3692100" cy="135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Self Care comes in many different forms, but everyone is different. So self care will not look the same for everyone because everyone's  mental health in in different places. Self-Care takes care of YOURSELF, not others. It’s literally in the name. Self. </a:t>
            </a:r>
            <a:endParaRPr/>
          </a:p>
        </p:txBody>
      </p:sp>
      <p:cxnSp>
        <p:nvCxnSpPr>
          <p:cNvPr id="373" name="Google Shape;373;p36"/>
          <p:cNvCxnSpPr/>
          <p:nvPr/>
        </p:nvCxnSpPr>
        <p:spPr>
          <a:xfrm rot="10800000">
            <a:off x="4432650" y="2822975"/>
            <a:ext cx="16443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4" name="Google Shape;374;p36"/>
          <p:cNvCxnSpPr/>
          <p:nvPr/>
        </p:nvCxnSpPr>
        <p:spPr>
          <a:xfrm rot="10800000">
            <a:off x="-19100" y="2289575"/>
            <a:ext cx="6600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5" name="Google Shape;375;p36"/>
          <p:cNvPicPr preferRelativeResize="0"/>
          <p:nvPr/>
        </p:nvPicPr>
        <p:blipFill rotWithShape="1">
          <a:blip r:embed="rId3">
            <a:alphaModFix amt="58000"/>
          </a:blip>
          <a:srcRect b="5276" l="0" r="0" t="0"/>
          <a:stretch/>
        </p:blipFill>
        <p:spPr>
          <a:xfrm>
            <a:off x="-323900" y="3051500"/>
            <a:ext cx="2666572" cy="37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7"/>
          <p:cNvSpPr txBox="1"/>
          <p:nvPr>
            <p:ph type="title"/>
          </p:nvPr>
        </p:nvSpPr>
        <p:spPr>
          <a:xfrm>
            <a:off x="1123750" y="1431575"/>
            <a:ext cx="4057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Thank you!!</a:t>
            </a:r>
            <a:endParaRPr sz="5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/>
          <p:nvPr>
            <p:ph type="title"/>
          </p:nvPr>
        </p:nvSpPr>
        <p:spPr>
          <a:xfrm>
            <a:off x="6903771" y="1583975"/>
            <a:ext cx="4491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</a:t>
            </a:r>
            <a:r>
              <a:rPr lang="en"/>
              <a:t> is self care?</a:t>
            </a:r>
            <a:endParaRPr/>
          </a:p>
        </p:txBody>
      </p:sp>
      <p:sp>
        <p:nvSpPr>
          <p:cNvPr id="260" name="Google Shape;260;p24"/>
          <p:cNvSpPr txBox="1"/>
          <p:nvPr>
            <p:ph idx="1" type="body"/>
          </p:nvPr>
        </p:nvSpPr>
        <p:spPr>
          <a:xfrm>
            <a:off x="6903750" y="2988275"/>
            <a:ext cx="4491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100"/>
              <a:t>self-care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100"/>
              <a:t>/ˌselfˈker/</a:t>
            </a:r>
            <a:endParaRPr sz="2100"/>
          </a:p>
          <a:p>
            <a:pPr indent="0" lvl="0" marL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i="1" lang="en" sz="2100"/>
              <a:t>noun</a:t>
            </a:r>
            <a:endParaRPr i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BDC1C6"/>
              </a:buClr>
              <a:buSzPts val="2100"/>
              <a:buFont typeface="Questrial"/>
              <a:buAutoNum type="arabicPeriod"/>
            </a:pPr>
            <a:r>
              <a:rPr lang="en" sz="2100"/>
              <a:t>the practice of taking action to preserve or improve one's own health.</a:t>
            </a:r>
            <a:br>
              <a:rPr lang="en" sz="2100">
                <a:solidFill>
                  <a:srgbClr val="BDC1C6"/>
                </a:solidFill>
              </a:rPr>
            </a:br>
            <a:r>
              <a:rPr lang="en" sz="2100">
                <a:solidFill>
                  <a:srgbClr val="9AA0A6"/>
                </a:solidFill>
              </a:rPr>
              <a:t>"autonomy in self-care and insulin administration"</a:t>
            </a:r>
            <a:endParaRPr sz="2100">
              <a:solidFill>
                <a:srgbClr val="9AA0A6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20" y="495325"/>
            <a:ext cx="4766505" cy="586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24"/>
          <p:cNvCxnSpPr/>
          <p:nvPr/>
        </p:nvCxnSpPr>
        <p:spPr>
          <a:xfrm rot="10800000">
            <a:off x="7010400" y="2114550"/>
            <a:ext cx="8001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24"/>
          <p:cNvSpPr/>
          <p:nvPr/>
        </p:nvSpPr>
        <p:spPr>
          <a:xfrm>
            <a:off x="986850" y="846150"/>
            <a:ext cx="5827200" cy="58626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0" y="5423525"/>
            <a:ext cx="615000" cy="14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>
            <p:ph idx="1" type="body"/>
          </p:nvPr>
        </p:nvSpPr>
        <p:spPr>
          <a:xfrm>
            <a:off x="3757800" y="2184225"/>
            <a:ext cx="7044000" cy="3637500"/>
          </a:xfrm>
          <a:prstGeom prst="rect">
            <a:avLst/>
          </a:prstGeom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Self Care can help improve you sleeping habits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Self Care improves focus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Self Care strengthens your relationships with others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Self Care Increases Feelings of Worthiness.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Self Care Improves Feelings of Well Being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Self Care Increases Self Confidence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Self Care Reduces Stress and Anxiety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 txBox="1"/>
          <p:nvPr>
            <p:ph type="title"/>
          </p:nvPr>
        </p:nvSpPr>
        <p:spPr>
          <a:xfrm>
            <a:off x="491800" y="440975"/>
            <a:ext cx="8124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Safe Care</a:t>
            </a:r>
            <a:endParaRPr/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3000"/>
              <a:t>Improve your health?</a:t>
            </a:r>
            <a:endParaRPr sz="3000"/>
          </a:p>
        </p:txBody>
      </p:sp>
      <p:pic>
        <p:nvPicPr>
          <p:cNvPr id="271" name="Google Shape;271;p25"/>
          <p:cNvPicPr preferRelativeResize="0"/>
          <p:nvPr/>
        </p:nvPicPr>
        <p:blipFill rotWithShape="1">
          <a:blip r:embed="rId3">
            <a:alphaModFix/>
          </a:blip>
          <a:srcRect b="6032" l="7969" r="0" t="0"/>
          <a:stretch/>
        </p:blipFill>
        <p:spPr>
          <a:xfrm>
            <a:off x="-171450" y="2409825"/>
            <a:ext cx="4400550" cy="444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25"/>
          <p:cNvCxnSpPr/>
          <p:nvPr/>
        </p:nvCxnSpPr>
        <p:spPr>
          <a:xfrm rot="10800000">
            <a:off x="5196825" y="866300"/>
            <a:ext cx="41511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5"/>
          <p:cNvCxnSpPr/>
          <p:nvPr/>
        </p:nvCxnSpPr>
        <p:spPr>
          <a:xfrm rot="10800000">
            <a:off x="294950" y="1412000"/>
            <a:ext cx="29892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/>
          <p:nvPr>
            <p:ph idx="2" type="title"/>
          </p:nvPr>
        </p:nvSpPr>
        <p:spPr>
          <a:xfrm>
            <a:off x="1121942" y="3047250"/>
            <a:ext cx="6356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Different Types of Self Care </a:t>
            </a:r>
            <a:endParaRPr/>
          </a:p>
        </p:txBody>
      </p:sp>
      <p:cxnSp>
        <p:nvCxnSpPr>
          <p:cNvPr id="279" name="Google Shape;279;p26"/>
          <p:cNvCxnSpPr/>
          <p:nvPr/>
        </p:nvCxnSpPr>
        <p:spPr>
          <a:xfrm rot="10800000">
            <a:off x="2537100" y="0"/>
            <a:ext cx="0" cy="213360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26"/>
          <p:cNvSpPr txBox="1"/>
          <p:nvPr>
            <p:ph type="title"/>
          </p:nvPr>
        </p:nvSpPr>
        <p:spPr>
          <a:xfrm>
            <a:off x="2571750" y="584850"/>
            <a:ext cx="3106800" cy="1551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01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281" name="Google Shape;281;p26"/>
          <p:cNvCxnSpPr/>
          <p:nvPr/>
        </p:nvCxnSpPr>
        <p:spPr>
          <a:xfrm>
            <a:off x="3146700" y="5029200"/>
            <a:ext cx="90453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/>
          <p:nvPr>
            <p:ph type="title"/>
          </p:nvPr>
        </p:nvSpPr>
        <p:spPr>
          <a:xfrm>
            <a:off x="720400" y="1507775"/>
            <a:ext cx="2613300" cy="135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Self-care</a:t>
            </a:r>
            <a:endParaRPr/>
          </a:p>
        </p:txBody>
      </p:sp>
      <p:sp>
        <p:nvSpPr>
          <p:cNvPr id="287" name="Google Shape;287;p27"/>
          <p:cNvSpPr txBox="1"/>
          <p:nvPr>
            <p:ph idx="1" type="subTitle"/>
          </p:nvPr>
        </p:nvSpPr>
        <p:spPr>
          <a:xfrm>
            <a:off x="758914" y="2862375"/>
            <a:ext cx="5679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(Heart) </a:t>
            </a:r>
            <a:endParaRPr/>
          </a:p>
        </p:txBody>
      </p:sp>
      <p:sp>
        <p:nvSpPr>
          <p:cNvPr id="288" name="Google Shape;288;p27"/>
          <p:cNvSpPr txBox="1"/>
          <p:nvPr>
            <p:ph idx="2" type="body"/>
          </p:nvPr>
        </p:nvSpPr>
        <p:spPr>
          <a:xfrm>
            <a:off x="758925" y="3522550"/>
            <a:ext cx="5679900" cy="209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type of Self-Care might include making sure to set </a:t>
            </a:r>
            <a:r>
              <a:rPr lang="en"/>
              <a:t>boundaries on things like time and energy.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Always try to surround yourself with positive people and affirming messages.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Treat people how they want to be treated. . </a:t>
            </a:r>
            <a:endParaRPr/>
          </a:p>
        </p:txBody>
      </p:sp>
      <p:cxnSp>
        <p:nvCxnSpPr>
          <p:cNvPr id="289" name="Google Shape;289;p27"/>
          <p:cNvCxnSpPr/>
          <p:nvPr/>
        </p:nvCxnSpPr>
        <p:spPr>
          <a:xfrm rot="10800000">
            <a:off x="3268150" y="2442250"/>
            <a:ext cx="24888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27"/>
          <p:cNvCxnSpPr/>
          <p:nvPr/>
        </p:nvCxnSpPr>
        <p:spPr>
          <a:xfrm rot="10800000">
            <a:off x="-19100" y="1908575"/>
            <a:ext cx="6600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1" name="Google Shape;291;p27"/>
          <p:cNvPicPr preferRelativeResize="0"/>
          <p:nvPr/>
        </p:nvPicPr>
        <p:blipFill rotWithShape="1">
          <a:blip r:embed="rId3">
            <a:alphaModFix/>
          </a:blip>
          <a:srcRect b="6032" l="7969" r="0" t="0"/>
          <a:stretch/>
        </p:blipFill>
        <p:spPr>
          <a:xfrm flipH="1">
            <a:off x="7791450" y="2505075"/>
            <a:ext cx="4400550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 txBox="1"/>
          <p:nvPr/>
        </p:nvSpPr>
        <p:spPr>
          <a:xfrm>
            <a:off x="7132069" y="2581275"/>
            <a:ext cx="42801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Questrial"/>
                <a:ea typeface="Questrial"/>
                <a:cs typeface="Questrial"/>
                <a:sym typeface="Questrial"/>
              </a:rPr>
              <a:t>“Today was bad, but tomorrow will be better.”</a:t>
            </a:r>
            <a:endParaRPr sz="29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/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</a:rPr>
              <a:t>Physical Self-Care</a:t>
            </a:r>
            <a:endParaRPr sz="2800">
              <a:solidFill>
                <a:schemeClr val="lt2"/>
              </a:solidFill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440300" y="446100"/>
            <a:ext cx="5827200" cy="58626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8"/>
          <p:cNvSpPr txBox="1"/>
          <p:nvPr>
            <p:ph idx="3" type="body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type of Self-Care </a:t>
            </a:r>
            <a:r>
              <a:rPr lang="en">
                <a:solidFill>
                  <a:schemeClr val="dk1"/>
                </a:solidFill>
              </a:rPr>
              <a:t>involves maintaining a healthy overall lifestyle. (Drinking lots of water, and making sure that you get plenty of exercise)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also can included rearranging and decluttering your home,room, office, so that you have a feeling of manageability.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0" name="Google Shape;300;p28"/>
          <p:cNvSpPr txBox="1"/>
          <p:nvPr>
            <p:ph idx="1" type="subTitle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dk1"/>
                </a:solidFill>
              </a:rPr>
              <a:t>The Body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01" name="Google Shape;301;p28"/>
          <p:cNvCxnSpPr/>
          <p:nvPr/>
        </p:nvCxnSpPr>
        <p:spPr>
          <a:xfrm rot="10800000">
            <a:off x="4171800" y="1222775"/>
            <a:ext cx="8058300" cy="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2" name="Google Shape;3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024" y="3428999"/>
            <a:ext cx="2448091" cy="326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6999" y="1474386"/>
            <a:ext cx="3533574" cy="353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/>
          <p:nvPr>
            <p:ph type="title"/>
          </p:nvPr>
        </p:nvSpPr>
        <p:spPr>
          <a:xfrm>
            <a:off x="3790950" y="593375"/>
            <a:ext cx="6229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Psychological Self care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9"/>
          <p:cNvSpPr txBox="1"/>
          <p:nvPr>
            <p:ph idx="2" type="subTitle"/>
          </p:nvPr>
        </p:nvSpPr>
        <p:spPr>
          <a:xfrm>
            <a:off x="3790957" y="1653775"/>
            <a:ext cx="7613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The mind</a:t>
            </a:r>
            <a:r>
              <a:rPr lang="en"/>
              <a:t>.</a:t>
            </a:r>
            <a:endParaRPr/>
          </a:p>
        </p:txBody>
      </p:sp>
      <p:sp>
        <p:nvSpPr>
          <p:cNvPr id="310" name="Google Shape;310;p29"/>
          <p:cNvSpPr txBox="1"/>
          <p:nvPr>
            <p:ph idx="5" type="body"/>
          </p:nvPr>
        </p:nvSpPr>
        <p:spPr>
          <a:xfrm>
            <a:off x="3790950" y="2091725"/>
            <a:ext cx="76131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 that may be be tied to </a:t>
            </a:r>
            <a:r>
              <a:rPr lang="en"/>
              <a:t>Psychological</a:t>
            </a:r>
            <a:r>
              <a:rPr lang="en"/>
              <a:t> Self-care include both personal and professional </a:t>
            </a:r>
            <a:r>
              <a:rPr lang="en"/>
              <a:t>development </a:t>
            </a:r>
            <a:r>
              <a:rPr lang="en"/>
              <a:t> (Character </a:t>
            </a:r>
            <a:r>
              <a:rPr lang="en"/>
              <a:t>Development</a:t>
            </a:r>
            <a:r>
              <a:rPr lang="en"/>
              <a:t> lol)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Try to give things in your </a:t>
            </a:r>
            <a:r>
              <a:rPr lang="en"/>
              <a:t>life that YOU can control the most attention. Like inner thoughts, inner feelings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Make yourself aware of how you feel through journaling, talking with others, meditating, and if you feel comfortable, getting a counselor.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Try to reflect on yourself!!</a:t>
            </a:r>
            <a:endParaRPr/>
          </a:p>
        </p:txBody>
      </p:sp>
      <p:pic>
        <p:nvPicPr>
          <p:cNvPr id="311" name="Google Shape;311;p2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-11" y="933450"/>
            <a:ext cx="3819525" cy="5924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29"/>
          <p:cNvCxnSpPr/>
          <p:nvPr/>
        </p:nvCxnSpPr>
        <p:spPr>
          <a:xfrm rot="10800000">
            <a:off x="7086600" y="975125"/>
            <a:ext cx="45150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29"/>
          <p:cNvSpPr/>
          <p:nvPr/>
        </p:nvSpPr>
        <p:spPr>
          <a:xfrm>
            <a:off x="914400" y="914400"/>
            <a:ext cx="2571900" cy="5343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/>
          <p:nvPr>
            <p:ph type="title"/>
          </p:nvPr>
        </p:nvSpPr>
        <p:spPr>
          <a:xfrm>
            <a:off x="411275" y="4316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Spiritual Self Care</a:t>
            </a:r>
            <a:endParaRPr/>
          </a:p>
        </p:txBody>
      </p:sp>
      <p:sp>
        <p:nvSpPr>
          <p:cNvPr id="319" name="Google Shape;319;p30"/>
          <p:cNvSpPr txBox="1"/>
          <p:nvPr>
            <p:ph idx="1" type="subTitle"/>
          </p:nvPr>
        </p:nvSpPr>
        <p:spPr>
          <a:xfrm>
            <a:off x="411275" y="32330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might </a:t>
            </a:r>
            <a:r>
              <a:rPr lang="en"/>
              <a:t>include some prayer and meditation.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Try to practice </a:t>
            </a:r>
            <a:r>
              <a:rPr lang="en"/>
              <a:t>gratitude</a:t>
            </a:r>
            <a:r>
              <a:rPr lang="en"/>
              <a:t>, spend more time in nature, and be aware of non-material things (MATERIAL GWORL lol)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Practicing mindfulness also helps. </a:t>
            </a: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5616000" y="1085850"/>
            <a:ext cx="5490300" cy="49722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30"/>
          <p:cNvPicPr preferRelativeResize="0"/>
          <p:nvPr/>
        </p:nvPicPr>
        <p:blipFill rotWithShape="1">
          <a:blip r:embed="rId3">
            <a:alphaModFix amt="92000"/>
          </a:blip>
          <a:srcRect b="0" l="12972" r="8026" t="5517"/>
          <a:stretch/>
        </p:blipFill>
        <p:spPr>
          <a:xfrm>
            <a:off x="5829300" y="419100"/>
            <a:ext cx="6297625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 txBox="1"/>
          <p:nvPr>
            <p:ph idx="1" type="subTitle"/>
          </p:nvPr>
        </p:nvSpPr>
        <p:spPr>
          <a:xfrm>
            <a:off x="487475" y="25151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/>
              <a:t>The Spirit.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"/>
          <p:cNvSpPr txBox="1"/>
          <p:nvPr>
            <p:ph type="title"/>
          </p:nvPr>
        </p:nvSpPr>
        <p:spPr>
          <a:xfrm>
            <a:off x="5342200" y="2088000"/>
            <a:ext cx="64920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</a:t>
            </a:r>
            <a:r>
              <a:rPr lang="en"/>
              <a:t>practice self-care? </a:t>
            </a:r>
            <a:endParaRPr/>
          </a:p>
        </p:txBody>
      </p:sp>
      <p:sp>
        <p:nvSpPr>
          <p:cNvPr id="328" name="Google Shape;328;p31"/>
          <p:cNvSpPr/>
          <p:nvPr/>
        </p:nvSpPr>
        <p:spPr>
          <a:xfrm>
            <a:off x="4817800" y="1009650"/>
            <a:ext cx="7101300" cy="44529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69615C"/>
      </a:dk1>
      <a:lt1>
        <a:srgbClr val="EBE8DF"/>
      </a:lt1>
      <a:dk2>
        <a:srgbClr val="88807B"/>
      </a:dk2>
      <a:lt2>
        <a:srgbClr val="FFFFFF"/>
      </a:lt2>
      <a:accent1>
        <a:srgbClr val="BEA398"/>
      </a:accent1>
      <a:accent2>
        <a:srgbClr val="838780"/>
      </a:accent2>
      <a:accent3>
        <a:srgbClr val="C6B19D"/>
      </a:accent3>
      <a:accent4>
        <a:srgbClr val="D3C8BC"/>
      </a:accent4>
      <a:accent5>
        <a:srgbClr val="5D615A"/>
      </a:accent5>
      <a:accent6>
        <a:srgbClr val="333F2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